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66" r:id="rId3"/>
    <p:sldId id="267" r:id="rId4"/>
    <p:sldId id="261" r:id="rId5"/>
    <p:sldId id="260" r:id="rId6"/>
    <p:sldId id="258" r:id="rId7"/>
    <p:sldId id="262" r:id="rId8"/>
    <p:sldId id="263" r:id="rId9"/>
    <p:sldId id="264" r:id="rId10"/>
    <p:sldId id="265" r:id="rId11"/>
    <p:sldId id="269" r:id="rId12"/>
    <p:sldId id="270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8303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3595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7974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385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941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8408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81418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0558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9260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5118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0425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0845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33036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5013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6530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7254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6009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1DE2E76-AF1B-48B6-A7A2-D2AD9531F8D3}" type="datetimeFigureOut">
              <a:rPr lang="pl-PL" smtClean="0"/>
              <a:t>07.04.2024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B56CB3B-46F5-4C42-8DA5-D9A1CFEA2CB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3170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222277F-D6F1-F4C3-545A-D6A5D53784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/>
              <a:t>PRISZTINA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064780A-40B1-6CB0-9790-CF87BDF0F8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/>
              <a:t>STOLICA KOSOWA</a:t>
            </a:r>
          </a:p>
        </p:txBody>
      </p:sp>
    </p:spTree>
    <p:extLst>
      <p:ext uri="{BB962C8B-B14F-4D97-AF65-F5344CB8AC3E}">
        <p14:creationId xmlns:p14="http://schemas.microsoft.com/office/powerpoint/2010/main" val="3533984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9C5B5C04-A608-55D9-48E6-DA6F3B356B9E}"/>
              </a:ext>
            </a:extLst>
          </p:cNvPr>
          <p:cNvSpPr txBox="1"/>
          <p:nvPr/>
        </p:nvSpPr>
        <p:spPr>
          <a:xfrm>
            <a:off x="1168924" y="1166842"/>
            <a:ext cx="547697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400" b="1" u="sng" dirty="0"/>
              <a:t>Prisztina</a:t>
            </a:r>
            <a:r>
              <a:rPr lang="pl-PL" sz="2400" b="1" dirty="0"/>
              <a:t> to najmłodsza stolica </a:t>
            </a:r>
          </a:p>
          <a:p>
            <a:r>
              <a:rPr lang="pl-PL" sz="2400" b="1" dirty="0"/>
              <a:t>w Europie. Miasto posiada wiele historycznych obiektów, które przetrwały setki burzliwych lat. W ubiegłym wieku </a:t>
            </a:r>
          </a:p>
          <a:p>
            <a:r>
              <a:rPr lang="pl-PL" sz="2400" b="1" dirty="0"/>
              <a:t>i po ogłoszeniu niepodległości Kosowa, powstało wiele nowych budynków, które stanęły w centrum i wśród historycznych dzielnic. Prisztina tworzy więc intrygujące połączenie kultury bizantyjskiej oraz modernizmu.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F023EE51-C346-890F-3774-8F97265F3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0211" y="1133573"/>
            <a:ext cx="3137554" cy="470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76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857B79C-AB44-A3D8-A2C2-2B17EB054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Prisztina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8429F6A-30A5-546E-6672-D66F3E8C23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3606" y="2560320"/>
            <a:ext cx="5394583" cy="3310128"/>
          </a:xfrm>
        </p:spPr>
        <p:txBody>
          <a:bodyPr>
            <a:normAutofit fontScale="92500" lnSpcReduction="10000"/>
          </a:bodyPr>
          <a:lstStyle/>
          <a:p>
            <a:r>
              <a:rPr lang="pl-PL" dirty="0"/>
              <a:t>Miasto na miejscu wcześniejszej osady rzymskiej o nazwie </a:t>
            </a:r>
            <a:r>
              <a:rPr lang="pl-PL" dirty="0" err="1"/>
              <a:t>Vicianum</a:t>
            </a:r>
            <a:r>
              <a:rPr lang="pl-PL" dirty="0"/>
              <a:t>  założył w XIII wieku król Milutin  jako swoją nową stolicę. W ciągu kilku lat po bitwie na Kosowym Polu miasto wraz z okolicą dostało się pod panowanie tureckie. Okres ten wiąże się z zapaścią gospodarczą i kulturalną. Procesowi temu nie zapobiegło ustanowienie w Prisztinie w roku 1423 siedziby tureckiego sądu.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E1D1B577-9137-5354-806E-6FC8A26022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40164" y="3054286"/>
            <a:ext cx="4159483" cy="2816162"/>
          </a:xfrm>
        </p:spPr>
        <p:txBody>
          <a:bodyPr>
            <a:normAutofit fontScale="92500" lnSpcReduction="10000"/>
          </a:bodyPr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Powierzchnia – 572 km</a:t>
            </a:r>
            <a:r>
              <a:rPr lang="pl-PL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Położona – l652 m n.p.m.</a:t>
            </a:r>
          </a:p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Ludność – ok. 200 tys.</a:t>
            </a:r>
          </a:p>
        </p:txBody>
      </p:sp>
    </p:spTree>
    <p:extLst>
      <p:ext uri="{BB962C8B-B14F-4D97-AF65-F5344CB8AC3E}">
        <p14:creationId xmlns:p14="http://schemas.microsoft.com/office/powerpoint/2010/main" val="2098955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15F3E44-B7C3-E333-B403-DC90DD643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897" y="622169"/>
            <a:ext cx="4109284" cy="2724345"/>
          </a:xfrm>
        </p:spPr>
        <p:txBody>
          <a:bodyPr>
            <a:normAutofit/>
          </a:bodyPr>
          <a:lstStyle/>
          <a:p>
            <a:r>
              <a:rPr lang="pl-PL" b="1" dirty="0"/>
              <a:t>Pomnik </a:t>
            </a:r>
            <a:r>
              <a:rPr lang="pl-PL" b="1" dirty="0" err="1"/>
              <a:t>Newborn</a:t>
            </a:r>
            <a:r>
              <a:rPr lang="pl-PL" b="1" dirty="0"/>
              <a:t> – pomnik odsłonięty w Prisztinie 17 lutego 2008 roku z okazji ogłoszenia przez Kosowo deklaracji niepodległości. Monument znajduje się przed Pałacem Młodzieży i Sportu.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A016AB2C-FD45-1BC4-FE18-7130852128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8138" y="1674586"/>
            <a:ext cx="5470525" cy="3508828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BA504C5B-3DB2-C640-37B8-4FE0EE29416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52442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B6112E7-8A6A-B662-AF77-99D171549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-97369"/>
            <a:ext cx="4439222" cy="2971800"/>
          </a:xfrm>
        </p:spPr>
        <p:txBody>
          <a:bodyPr>
            <a:normAutofit/>
          </a:bodyPr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Wieża zegarowa (</a:t>
            </a:r>
            <a:r>
              <a:rPr lang="pl-PL" b="1" dirty="0" err="1">
                <a:latin typeface="Arial" panose="020B0604020202020204" pitchFamily="34" charset="0"/>
                <a:cs typeface="Arial" panose="020B0604020202020204" pitchFamily="34" charset="0"/>
              </a:rPr>
              <a:t>Sahatkulla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) z XIX wieku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985F4D5C-2827-EE72-1321-2B73A2B369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7121" y="982663"/>
            <a:ext cx="2752559" cy="4892675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2742C610-0B94-E2B8-6DB0-0B26392B924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8536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E009FA7-9EE4-B6B0-7A99-BAEC13187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49" y="437757"/>
            <a:ext cx="3637944" cy="2479251"/>
          </a:xfrm>
        </p:spPr>
        <p:txBody>
          <a:bodyPr>
            <a:normAutofit/>
          </a:bodyPr>
          <a:lstStyle/>
          <a:p>
            <a:r>
              <a:rPr lang="pl-PL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Wielki Meczet Sułtana Mehmeda z XV wieku</a:t>
            </a:r>
            <a:endParaRPr lang="pl-PL" b="1" dirty="0"/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0B1DEC42-66D5-88E6-6230-71692C48A0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38963" y="1571625"/>
            <a:ext cx="2428875" cy="3714750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AEEA95E9-EDB2-BDA8-6FAC-7BE39FE575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2029" y="4511073"/>
            <a:ext cx="3718455" cy="2438404"/>
          </a:xfrm>
        </p:spPr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190624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9C1A427-15A8-859E-58A8-CCDC3C553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Biblioteka Narodowa Kosowa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90BE816C-B3F4-85E2-5814-DFF2D4316E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8138" y="1604068"/>
            <a:ext cx="5470525" cy="3649865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F66D5CD-C75C-A1CD-F741-708756581D8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9663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574C5CB-6CE7-55AE-6E14-A462473E7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Katedra Świętej Matki Teresy z Kalkuty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611FA375-263F-EF15-B168-09FAD0D47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67400" y="1517715"/>
            <a:ext cx="4834380" cy="3625785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B8292451-1308-6CA1-3DAE-E41AAF15092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1359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7051F2E-C144-E369-786D-00FC84AE1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9235" y="1558217"/>
            <a:ext cx="4430597" cy="1371600"/>
          </a:xfrm>
        </p:spPr>
        <p:txBody>
          <a:bodyPr>
            <a:noAutofit/>
          </a:bodyPr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Uniwersytet w Prisztinie  utworzony w listopadzie 1969 roku, decyzją autonomicznych władz Kosowa.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2DD4386D-53E1-1977-F961-37DB639DB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67399" y="1150070"/>
            <a:ext cx="5324573" cy="3993430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2362AA6-AC0A-C8B0-FDE9-3590DC14FD8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7453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2DB7378-7B0E-1FA7-E831-AADF83E3B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1" y="1567643"/>
            <a:ext cx="3718455" cy="1371600"/>
          </a:xfrm>
        </p:spPr>
        <p:txBody>
          <a:bodyPr/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Monaster </a:t>
            </a:r>
            <a:r>
              <a:rPr lang="pl-PL" b="1" dirty="0" err="1">
                <a:latin typeface="Arial" panose="020B0604020202020204" pitchFamily="34" charset="0"/>
                <a:cs typeface="Arial" panose="020B0604020202020204" pitchFamily="34" charset="0"/>
              </a:rPr>
              <a:t>Gračanica</a:t>
            </a:r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 – średniowieczny klasztor prawosławny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DF6FF0CF-2E23-9873-FED2-60C2B5635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67399" y="1388534"/>
            <a:ext cx="5006621" cy="3754966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65700ED-FC58-48B4-3DAD-5832DE819DB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2534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7721A22-8B1D-2DCF-4B1C-0A5D1E270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Muzeum Kosowa</a:t>
            </a: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1DC84D32-ED71-5487-4BC7-E568552317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42441" y="1452165"/>
            <a:ext cx="5201534" cy="3893269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B595161-BE49-732A-8482-2BA5CD28105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94848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72824D6-1596-3B50-E4F3-1F214398D4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1" y="1456997"/>
            <a:ext cx="3718455" cy="1371600"/>
          </a:xfrm>
        </p:spPr>
        <p:txBody>
          <a:bodyPr/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Pomnik na Placu </a:t>
            </a:r>
            <a:r>
              <a:rPr lang="pl-PL" b="1" dirty="0" err="1">
                <a:latin typeface="Arial" panose="020B0604020202020204" pitchFamily="34" charset="0"/>
                <a:cs typeface="Arial" panose="020B0604020202020204" pitchFamily="34" charset="0"/>
              </a:rPr>
              <a:t>Skanderberga</a:t>
            </a:r>
            <a:endParaRPr lang="pl-P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id="{9C220349-4827-14E3-6504-B0CCE52D7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61814" y="1456997"/>
            <a:ext cx="5336375" cy="3763768"/>
          </a:xfrm>
          <a:prstGeom prst="rect">
            <a:avLst/>
          </a:prstGeom>
        </p:spPr>
      </p:pic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AE6E6679-F7C3-8B33-AAE0-EC4A28C0D84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26406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>
            <a:extLst>
              <a:ext uri="{FF2B5EF4-FFF2-40B4-BE49-F238E27FC236}">
                <a16:creationId xmlns:a16="http://schemas.microsoft.com/office/drawing/2014/main" id="{0706AC8A-F69F-FDEA-6535-D2F0CEAA4205}"/>
              </a:ext>
            </a:extLst>
          </p:cNvPr>
          <p:cNvSpPr txBox="1"/>
          <p:nvPr/>
        </p:nvSpPr>
        <p:spPr>
          <a:xfrm>
            <a:off x="1225484" y="2508026"/>
            <a:ext cx="78666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https://pl.wikivoyage.org/wiki/Prisztina</a:t>
            </a:r>
          </a:p>
        </p:txBody>
      </p:sp>
      <p:sp>
        <p:nvSpPr>
          <p:cNvPr id="5" name="pole tekstowe 4">
            <a:extLst>
              <a:ext uri="{FF2B5EF4-FFF2-40B4-BE49-F238E27FC236}">
                <a16:creationId xmlns:a16="http://schemas.microsoft.com/office/drawing/2014/main" id="{C5BA9B33-FFBC-5C90-5C3A-FA43655DDDDB}"/>
              </a:ext>
            </a:extLst>
          </p:cNvPr>
          <p:cNvSpPr txBox="1"/>
          <p:nvPr/>
        </p:nvSpPr>
        <p:spPr>
          <a:xfrm>
            <a:off x="1225484" y="2026044"/>
            <a:ext cx="61179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https://pl.wikipedia.org/wiki/Prisztina</a:t>
            </a: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B1797150-2227-1FA3-E8EF-12771191F22C}"/>
              </a:ext>
            </a:extLst>
          </p:cNvPr>
          <p:cNvSpPr txBox="1"/>
          <p:nvPr/>
        </p:nvSpPr>
        <p:spPr>
          <a:xfrm>
            <a:off x="1225484" y="1451729"/>
            <a:ext cx="4402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Źródła:</a:t>
            </a:r>
          </a:p>
        </p:txBody>
      </p:sp>
    </p:spTree>
    <p:extLst>
      <p:ext uri="{BB962C8B-B14F-4D97-AF65-F5344CB8AC3E}">
        <p14:creationId xmlns:p14="http://schemas.microsoft.com/office/powerpoint/2010/main" val="33897571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zny">
  <a:themeElements>
    <a:clrScheme name="Organiczny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zny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zny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38</TotalTime>
  <Words>242</Words>
  <Application>Microsoft Office PowerPoint</Application>
  <PresentationFormat>Panoramiczny</PresentationFormat>
  <Paragraphs>22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Organiczny</vt:lpstr>
      <vt:lpstr>PRISZTINA</vt:lpstr>
      <vt:lpstr>Prezentacja programu PowerPoint</vt:lpstr>
      <vt:lpstr>Prisztina</vt:lpstr>
      <vt:lpstr>Pomnik Newborn – pomnik odsłonięty w Prisztinie 17 lutego 2008 roku z okazji ogłoszenia przez Kosowo deklaracji niepodległości. Monument znajduje się przed Pałacem Młodzieży i Sportu.</vt:lpstr>
      <vt:lpstr>Wieża zegarowa (Sahatkulla) z XIX wieku</vt:lpstr>
      <vt:lpstr>Wielki Meczet Sułtana Mehmeda z XV wieku</vt:lpstr>
      <vt:lpstr>Biblioteka Narodowa Kosowa</vt:lpstr>
      <vt:lpstr>Katedra Świętej Matki Teresy z Kalkuty</vt:lpstr>
      <vt:lpstr>Uniwersytet w Prisztinie  utworzony w listopadzie 1969 roku, decyzją autonomicznych władz Kosowa.</vt:lpstr>
      <vt:lpstr>Monaster Gračanica – średniowieczny klasztor prawosławny</vt:lpstr>
      <vt:lpstr>Muzeum Kosowa</vt:lpstr>
      <vt:lpstr>Pomnik na Placu Skanderberga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PRISZTINA</dc:title>
  <dc:creator>Andrzej Baumel</dc:creator>
  <cp:lastModifiedBy>Andrzej Baumel</cp:lastModifiedBy>
  <cp:revision>1</cp:revision>
  <dcterms:created xsi:type="dcterms:W3CDTF">2024-04-07T15:06:22Z</dcterms:created>
  <dcterms:modified xsi:type="dcterms:W3CDTF">2024-04-07T15:45:11Z</dcterms:modified>
</cp:coreProperties>
</file>